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  <p:sldMasterId id="2147483669" r:id="rId2"/>
    <p:sldMasterId id="2147483687" r:id="rId3"/>
    <p:sldMasterId id="2147483683" r:id="rId4"/>
  </p:sldMasterIdLst>
  <p:notesMasterIdLst>
    <p:notesMasterId r:id="rId9"/>
  </p:notesMasterIdLst>
  <p:sldIdLst>
    <p:sldId id="712" r:id="rId5"/>
    <p:sldId id="709" r:id="rId6"/>
    <p:sldId id="711" r:id="rId7"/>
    <p:sldId id="707" r:id="rId8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clrMru>
    <a:srgbClr val="C6531F"/>
    <a:srgbClr val="C01338"/>
    <a:srgbClr val="C00000"/>
    <a:srgbClr val="79C82A"/>
    <a:srgbClr val="DE7E7A"/>
    <a:srgbClr val="D61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3" autoAdjust="0"/>
    <p:restoredTop sz="90945" autoAdjust="0"/>
  </p:normalViewPr>
  <p:slideViewPr>
    <p:cSldViewPr>
      <p:cViewPr>
        <p:scale>
          <a:sx n="130" d="100"/>
          <a:sy n="130" d="100"/>
        </p:scale>
        <p:origin x="103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fld id="{F6FD56A5-6355-4B13-B783-7CC5477550B3}" type="datetimeFigureOut">
              <a:rPr lang="en-US"/>
              <a:pPr>
                <a:defRPr/>
              </a:pPr>
              <a:t>9/5/17</a:t>
            </a:fld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700088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085"/>
            <a:ext cx="5486400" cy="419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fld id="{6E074355-CE0D-4C68-A6CB-C364ED71B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97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3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92200"/>
            <a:ext cx="8229600" cy="114300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311400"/>
            <a:ext cx="4038600" cy="4267200"/>
          </a:xfr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311400"/>
            <a:ext cx="4038600" cy="4267200"/>
          </a:xfr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3" y="1219199"/>
            <a:ext cx="3008313" cy="1162051"/>
          </a:xfrm>
        </p:spPr>
        <p:txBody>
          <a:bodyPr anchor="b"/>
          <a:lstStyle>
            <a:lvl1pPr algn="l">
              <a:defRPr sz="2000" b="1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219201"/>
            <a:ext cx="5111750" cy="5257801"/>
          </a:xfrm>
        </p:spPr>
        <p:txBody>
          <a:bodyPr/>
          <a:lstStyle>
            <a:lvl1pPr algn="l">
              <a:defRPr sz="3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3" y="2471738"/>
            <a:ext cx="3008313" cy="4005263"/>
          </a:xfrm>
        </p:spPr>
        <p:txBody>
          <a:bodyPr/>
          <a:lstStyle>
            <a:lvl1pPr marL="0" indent="0" algn="l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9021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207001"/>
            <a:ext cx="5486400" cy="566738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1019174"/>
            <a:ext cx="5486400" cy="41148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73738"/>
            <a:ext cx="5486400" cy="804863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6708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6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92200"/>
            <a:ext cx="8229600" cy="114300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205037"/>
            <a:ext cx="8229600" cy="4373563"/>
          </a:xfrm>
        </p:spPr>
        <p:txBody>
          <a:bodyPr/>
          <a:lstStyle>
            <a:lvl1pPr algn="l">
              <a:defRPr>
                <a:solidFill>
                  <a:srgbClr val="404040"/>
                </a:solidFill>
              </a:defRPr>
            </a:lvl1pPr>
            <a:lvl2pPr algn="l">
              <a:defRPr>
                <a:solidFill>
                  <a:srgbClr val="404040"/>
                </a:solidFill>
              </a:defRPr>
            </a:lvl2pPr>
            <a:lvl3pPr algn="l">
              <a:defRPr baseline="0">
                <a:solidFill>
                  <a:srgbClr val="404040"/>
                </a:solidFill>
              </a:defRPr>
            </a:lvl3pPr>
            <a:lvl4pPr algn="l">
              <a:defRPr>
                <a:solidFill>
                  <a:srgbClr val="404040"/>
                </a:solidFill>
              </a:defRPr>
            </a:lvl4pPr>
            <a:lvl5pPr algn="l"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62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2"/>
            <a:ext cx="7772400" cy="1663699"/>
          </a:xfrm>
        </p:spPr>
        <p:txBody>
          <a:bodyPr anchor="t"/>
          <a:lstStyle>
            <a:lvl1pPr algn="l">
              <a:defRPr sz="4000" b="1" cap="all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ALL CAPS,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rgbClr val="40404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7820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92200"/>
            <a:ext cx="8229600" cy="114300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311400"/>
            <a:ext cx="4038600" cy="4267200"/>
          </a:xfr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311400"/>
            <a:ext cx="4038600" cy="4267200"/>
          </a:xfrm>
        </p:spPr>
        <p:txBody>
          <a:bodyPr/>
          <a:lstStyle>
            <a:lvl1pPr algn="l">
              <a:defRPr sz="280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498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3" y="1219199"/>
            <a:ext cx="3008313" cy="1162051"/>
          </a:xfrm>
        </p:spPr>
        <p:txBody>
          <a:bodyPr anchor="b"/>
          <a:lstStyle>
            <a:lvl1pPr algn="l">
              <a:defRPr sz="2000" b="1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219201"/>
            <a:ext cx="5111750" cy="5257801"/>
          </a:xfrm>
        </p:spPr>
        <p:txBody>
          <a:bodyPr/>
          <a:lstStyle>
            <a:lvl1pPr algn="l">
              <a:defRPr sz="3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3" y="2471738"/>
            <a:ext cx="3008313" cy="4005263"/>
          </a:xfrm>
        </p:spPr>
        <p:txBody>
          <a:bodyPr/>
          <a:lstStyle>
            <a:lvl1pPr marL="0" indent="0" algn="l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215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207001"/>
            <a:ext cx="5486400" cy="566738"/>
          </a:xfrm>
        </p:spPr>
        <p:txBody>
          <a:bodyPr anchor="b"/>
          <a:lstStyle>
            <a:lvl1pPr algn="l">
              <a:defRPr sz="2000" b="1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1019174"/>
            <a:ext cx="5486400" cy="4114800"/>
          </a:xfrm>
        </p:spPr>
        <p:txBody>
          <a:bodyPr/>
          <a:lstStyle>
            <a:lvl1pPr marL="0" indent="0">
              <a:buNone/>
              <a:defRPr sz="3200" baseline="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73738"/>
            <a:ext cx="5486400" cy="804863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9233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Arial, 44pt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75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922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205037"/>
            <a:ext cx="8229600" cy="437356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04040"/>
                </a:solidFill>
              </a:defRPr>
            </a:lvl1pPr>
            <a:lvl2pPr algn="l">
              <a:defRPr>
                <a:solidFill>
                  <a:srgbClr val="404040"/>
                </a:solidFill>
              </a:defRPr>
            </a:lvl2pPr>
            <a:lvl3pPr algn="l">
              <a:defRPr baseline="0">
                <a:solidFill>
                  <a:srgbClr val="404040"/>
                </a:solidFill>
              </a:defRPr>
            </a:lvl3pPr>
            <a:lvl4pPr algn="l">
              <a:defRPr>
                <a:solidFill>
                  <a:srgbClr val="404040"/>
                </a:solidFill>
              </a:defRPr>
            </a:lvl4pPr>
            <a:lvl5pPr algn="l"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7834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2"/>
            <a:ext cx="7772400" cy="1663699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ALL CAPS,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Regular,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33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2"/>
            <a:ext cx="7772400" cy="1663699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ALL CAPS,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aseline="0">
                <a:solidFill>
                  <a:srgbClr val="40404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Regular,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598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922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311400"/>
            <a:ext cx="4038600" cy="4267200"/>
          </a:xfrm>
          <a:prstGeom prst="rect">
            <a:avLst/>
          </a:prstGeo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311400"/>
            <a:ext cx="4038600" cy="426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50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3" y="121919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219201"/>
            <a:ext cx="5111750" cy="5257801"/>
          </a:xfrm>
          <a:prstGeom prst="rect">
            <a:avLst/>
          </a:prstGeom>
        </p:spPr>
        <p:txBody>
          <a:bodyPr/>
          <a:lstStyle>
            <a:lvl1pPr algn="l">
              <a:defRPr sz="3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3" y="2471738"/>
            <a:ext cx="3008313" cy="400526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696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2070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1019174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aseline="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737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613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8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92200"/>
            <a:ext cx="8229600" cy="114300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205037"/>
            <a:ext cx="8229600" cy="4373563"/>
          </a:xfrm>
        </p:spPr>
        <p:txBody>
          <a:bodyPr/>
          <a:lstStyle>
            <a:lvl1pPr algn="l">
              <a:defRPr>
                <a:solidFill>
                  <a:srgbClr val="404040"/>
                </a:solidFill>
              </a:defRPr>
            </a:lvl1pPr>
            <a:lvl2pPr algn="l">
              <a:defRPr>
                <a:solidFill>
                  <a:srgbClr val="404040"/>
                </a:solidFill>
              </a:defRPr>
            </a:lvl2pPr>
            <a:lvl3pPr algn="l">
              <a:defRPr baseline="0">
                <a:solidFill>
                  <a:srgbClr val="404040"/>
                </a:solidFill>
              </a:defRPr>
            </a:lvl3pPr>
            <a:lvl4pPr algn="l">
              <a:defRPr>
                <a:solidFill>
                  <a:srgbClr val="404040"/>
                </a:solidFill>
              </a:defRPr>
            </a:lvl4pPr>
            <a:lvl5pPr algn="l"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01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2"/>
            <a:ext cx="7772400" cy="1663699"/>
          </a:xfrm>
        </p:spPr>
        <p:txBody>
          <a:bodyPr anchor="t"/>
          <a:lstStyle>
            <a:lvl1pPr algn="l">
              <a:defRPr sz="4000" b="1" cap="all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ALL CAPS,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Regular,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915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8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theme" Target="../theme/theme3.xml"/><Relationship Id="rId8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39963"/>
            <a:ext cx="8229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</a:t>
            </a:r>
            <a:r>
              <a:rPr lang="en-US" smtClean="0"/>
              <a:t>Arial Regular, </a:t>
            </a:r>
            <a:r>
              <a:rPr lang="en-US" dirty="0" smtClean="0"/>
              <a:t>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82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7" r:id="rId5"/>
    <p:sldLayoutId id="2147483668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C6531F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404040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404040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04040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04040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404040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39963"/>
            <a:ext cx="8229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3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7" r:id="rId5"/>
    <p:sldLayoutId id="2147483678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C6531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Regular, 44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0280"/>
            <a:ext cx="82296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5486400" y="109728"/>
            <a:ext cx="3505200" cy="347472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200" dirty="0" smtClean="0">
                <a:solidFill>
                  <a:schemeClr val="bg1"/>
                </a:solidFill>
              </a:rPr>
              <a:t>White centered</a:t>
            </a:r>
            <a:r>
              <a:rPr lang="en-US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wordmark</a:t>
            </a:r>
            <a:r>
              <a:rPr lang="en-US" sz="1200" dirty="0" smtClean="0">
                <a:solidFill>
                  <a:schemeClr val="bg1"/>
                </a:solidFill>
              </a:rPr>
              <a:t> here, same height as box.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44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C6531F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404040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404040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04040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04040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404040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29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40404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404040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404040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04040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04040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404040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71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47892"/>
      </p:ext>
    </p:extLst>
  </p:cSld>
  <p:clrMapOvr>
    <a:masterClrMapping/>
  </p:clrMapOvr>
</p:sld>
</file>

<file path=ppt/theme/theme1.xml><?xml version="1.0" encoding="utf-8"?>
<a:theme xmlns:a="http://schemas.openxmlformats.org/drawingml/2006/main" name="4-3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4-3 White Backgr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4-3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5754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ヒラギノ角ゴ Pro W3</vt:lpstr>
      <vt:lpstr>Arial</vt:lpstr>
      <vt:lpstr>4-3 Light Background</vt:lpstr>
      <vt:lpstr>4-3 White Backgroud</vt:lpstr>
      <vt:lpstr>1_4-3 Light Background</vt:lpstr>
      <vt:lpstr>1_Custom Design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subject/>
  <dc:creator>University Marketing and Creative Services</dc:creator>
  <cp:keywords/>
  <dc:description/>
  <cp:lastModifiedBy>Allen, Von</cp:lastModifiedBy>
  <cp:revision>389</cp:revision>
  <cp:lastPrinted>2011-01-24T02:49:42Z</cp:lastPrinted>
  <dcterms:created xsi:type="dcterms:W3CDTF">2011-06-30T15:04:08Z</dcterms:created>
  <dcterms:modified xsi:type="dcterms:W3CDTF">2017-09-05T21:50:26Z</dcterms:modified>
  <cp:category/>
</cp:coreProperties>
</file>