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9" r:id="rId2"/>
    <p:sldMasterId id="2147483687" r:id="rId3"/>
    <p:sldMasterId id="2147483683" r:id="rId4"/>
  </p:sldMasterIdLst>
  <p:notesMasterIdLst>
    <p:notesMasterId r:id="rId9"/>
  </p:notesMasterIdLst>
  <p:sldIdLst>
    <p:sldId id="712" r:id="rId5"/>
    <p:sldId id="709" r:id="rId6"/>
    <p:sldId id="711" r:id="rId7"/>
    <p:sldId id="707" r:id="rId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 autoAdjust="0"/>
    <p:restoredTop sz="90945" autoAdjust="0"/>
  </p:normalViewPr>
  <p:slideViewPr>
    <p:cSldViewPr>
      <p:cViewPr>
        <p:scale>
          <a:sx n="130" d="100"/>
          <a:sy n="130" d="100"/>
        </p:scale>
        <p:origin x="10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9/5/17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3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6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205037"/>
            <a:ext cx="8229600" cy="4373563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6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82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 algn="l">
              <a:defRPr sz="280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9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15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 baseline="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33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Arial, 44pt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83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3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98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5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96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13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92200"/>
            <a:ext cx="8229600" cy="11430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205037"/>
            <a:ext cx="8229600" cy="4373563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</a:t>
            </a:r>
            <a:r>
              <a:rPr lang="en-US" smtClean="0"/>
              <a:t>Arial Regular, </a:t>
            </a:r>
            <a:r>
              <a:rPr lang="en-US" dirty="0" smtClean="0"/>
              <a:t>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7" r:id="rId5"/>
    <p:sldLayoutId id="214748366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0280"/>
            <a:ext cx="82296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86400" y="109728"/>
            <a:ext cx="3505200" cy="347472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 smtClean="0">
                <a:solidFill>
                  <a:schemeClr val="bg1"/>
                </a:solidFill>
              </a:rPr>
              <a:t>White centered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wordmark</a:t>
            </a:r>
            <a:r>
              <a:rPr lang="en-US" sz="1200" dirty="0" smtClean="0">
                <a:solidFill>
                  <a:schemeClr val="bg1"/>
                </a:solidFill>
              </a:rPr>
              <a:t> here, same height as box.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4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7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theme/theme1.xml><?xml version="1.0" encoding="utf-8"?>
<a:theme xmlns:a="http://schemas.openxmlformats.org/drawingml/2006/main" name="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5754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ヒラギノ角ゴ Pro W3</vt:lpstr>
      <vt:lpstr>Arial</vt:lpstr>
      <vt:lpstr>4-3 Light Background</vt:lpstr>
      <vt:lpstr>4-3 White Backgroud</vt:lpstr>
      <vt:lpstr>1_4-3 Light Background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University Marketing and Creative Services</dc:creator>
  <cp:keywords/>
  <dc:description/>
  <cp:lastModifiedBy>Allen, Von</cp:lastModifiedBy>
  <cp:revision>389</cp:revision>
  <cp:lastPrinted>2011-01-24T02:49:42Z</cp:lastPrinted>
  <dcterms:created xsi:type="dcterms:W3CDTF">2011-06-30T15:04:08Z</dcterms:created>
  <dcterms:modified xsi:type="dcterms:W3CDTF">2017-09-05T21:50:26Z</dcterms:modified>
  <cp:category/>
</cp:coreProperties>
</file>