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8" r:id="rId2"/>
    <p:sldMasterId id="2147483665" r:id="rId3"/>
  </p:sldMasterIdLst>
  <p:notesMasterIdLst>
    <p:notesMasterId r:id="rId7"/>
  </p:notesMasterIdLst>
  <p:sldIdLst>
    <p:sldId id="707" r:id="rId4"/>
    <p:sldId id="708" r:id="rId5"/>
    <p:sldId id="709" r:id="rId6"/>
  </p:sldIdLst>
  <p:sldSz cx="9144000" cy="6858000" type="screen4x3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/>
  <p:clrMru>
    <a:srgbClr val="C6531F"/>
    <a:srgbClr val="C01338"/>
    <a:srgbClr val="C00000"/>
    <a:srgbClr val="79C82A"/>
    <a:srgbClr val="DE7E7A"/>
    <a:srgbClr val="D61C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47" autoAdjust="0"/>
    <p:restoredTop sz="90942" autoAdjust="0"/>
  </p:normalViewPr>
  <p:slideViewPr>
    <p:cSldViewPr>
      <p:cViewPr>
        <p:scale>
          <a:sx n="130" d="100"/>
          <a:sy n="130" d="100"/>
        </p:scale>
        <p:origin x="1264" y="1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ヒラギノ角ゴ Pro W3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ヒラギノ角ゴ Pro W3"/>
              </a:defRPr>
            </a:lvl1pPr>
          </a:lstStyle>
          <a:p>
            <a:pPr>
              <a:defRPr/>
            </a:pPr>
            <a:fld id="{F6FD56A5-6355-4B13-B783-7CC5477550B3}" type="datetimeFigureOut">
              <a:rPr lang="en-US"/>
              <a:pPr>
                <a:defRPr/>
              </a:pPr>
              <a:t>9/5/17</a:t>
            </a:fld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700088"/>
            <a:ext cx="46545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24085"/>
            <a:ext cx="5486400" cy="419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6554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ヒラギノ角ゴ Pro W3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46554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ヒラギノ角ゴ Pro W3"/>
              </a:defRPr>
            </a:lvl1pPr>
          </a:lstStyle>
          <a:p>
            <a:pPr>
              <a:defRPr/>
            </a:pPr>
            <a:fld id="{6E074355-CE0D-4C68-A6CB-C364ED71B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0979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jp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jp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jp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jp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jp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Master title Arial white, 44pt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style, Arial white, 32 </a:t>
            </a:r>
            <a:r>
              <a:rPr lang="en-US" dirty="0" err="1" smtClean="0"/>
              <a:t>pt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23114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 Arial,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18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2311400"/>
            <a:ext cx="4038600" cy="4267200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 Arial,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18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279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3" y="1219199"/>
            <a:ext cx="3008313" cy="1162051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en-US" dirty="0" smtClean="0"/>
              <a:t>Arial Bold, 20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1219201"/>
            <a:ext cx="5111750" cy="5257801"/>
          </a:xfrm>
        </p:spPr>
        <p:txBody>
          <a:bodyPr/>
          <a:lstStyle>
            <a:lvl1pPr>
              <a:defRPr sz="3200" baseline="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Arial Regular,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</a:t>
            </a:r>
          </a:p>
          <a:p>
            <a:pPr lvl="4"/>
            <a:r>
              <a:rPr lang="en-US" dirty="0" smtClean="0"/>
              <a:t>Fifth level, 20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3" y="2471738"/>
            <a:ext cx="3008313" cy="4005263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Arial Regular, 14 </a:t>
            </a:r>
            <a:r>
              <a:rPr lang="en-US" dirty="0" err="1" smtClean="0"/>
              <a:t>pt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447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5207001"/>
            <a:ext cx="5486400" cy="566738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en-US" dirty="0" smtClean="0"/>
              <a:t>Arial Bold, 20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792288" y="1019174"/>
            <a:ext cx="5486400" cy="4114800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add, Arial Regular, 32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773738"/>
            <a:ext cx="5486400" cy="804863"/>
          </a:xfrm>
        </p:spPr>
        <p:txBody>
          <a:bodyPr/>
          <a:lstStyle>
            <a:lvl1pPr marL="0" indent="0">
              <a:buNone/>
              <a:defRPr sz="1400" baseline="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Arial Regular, 14 </a:t>
            </a:r>
            <a:r>
              <a:rPr lang="en-US" dirty="0" err="1" smtClean="0"/>
              <a:t>pt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298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>
                <a:solidFill>
                  <a:srgbClr val="404040"/>
                </a:solidFill>
              </a:defRPr>
            </a:lvl1pPr>
          </a:lstStyle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40404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style, Arial Regular, 32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255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3pPr>
              <a:defRPr baseline="0"/>
            </a:lvl3pPr>
          </a:lstStyle>
          <a:p>
            <a:pPr lvl="0"/>
            <a:r>
              <a:rPr lang="en-US" dirty="0" smtClean="0"/>
              <a:t>Bullet Arial Regular,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20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99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2"/>
            <a:ext cx="7772400" cy="1663699"/>
          </a:xfrm>
        </p:spPr>
        <p:txBody>
          <a:bodyPr anchor="t"/>
          <a:lstStyle>
            <a:lvl1pPr algn="l">
              <a:defRPr sz="4000" b="1" cap="all" baseline="0">
                <a:solidFill>
                  <a:srgbClr val="404040"/>
                </a:solidFill>
              </a:defRPr>
            </a:lvl1pPr>
          </a:lstStyle>
          <a:p>
            <a:r>
              <a:rPr lang="en-US" dirty="0" smtClean="0"/>
              <a:t>ARIAL BOLD, ALL CAPS Regular, 40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rgbClr val="40404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Arial Regular, 20 </a:t>
            </a:r>
            <a:r>
              <a:rPr lang="en-US" dirty="0" err="1" smtClean="0"/>
              <a:t>pt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4465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23114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 Arial,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18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2311400"/>
            <a:ext cx="4038600" cy="4267200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 Arial,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18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2788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3" y="1219199"/>
            <a:ext cx="3008313" cy="1162051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en-US" dirty="0" smtClean="0"/>
              <a:t>Arial Bold, 20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1219201"/>
            <a:ext cx="5111750" cy="5257801"/>
          </a:xfrm>
        </p:spPr>
        <p:txBody>
          <a:bodyPr/>
          <a:lstStyle>
            <a:lvl1pPr>
              <a:defRPr sz="3200" baseline="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Arial Regular,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</a:t>
            </a:r>
          </a:p>
          <a:p>
            <a:pPr lvl="4"/>
            <a:r>
              <a:rPr lang="en-US" dirty="0" smtClean="0"/>
              <a:t>Fifth level, 20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3" y="2471738"/>
            <a:ext cx="3008313" cy="4005263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Arial Regular, 14 </a:t>
            </a:r>
            <a:r>
              <a:rPr lang="en-US" dirty="0" err="1" smtClean="0"/>
              <a:t>pt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76579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5207001"/>
            <a:ext cx="5486400" cy="566738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en-US" dirty="0" smtClean="0"/>
              <a:t>Arial Bold, 20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792288" y="1019174"/>
            <a:ext cx="5486400" cy="4114800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add, Arial Regular, 32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773738"/>
            <a:ext cx="5486400" cy="804863"/>
          </a:xfrm>
        </p:spPr>
        <p:txBody>
          <a:bodyPr/>
          <a:lstStyle>
            <a:lvl1pPr marL="0" indent="0">
              <a:buNone/>
              <a:defRPr sz="1400" baseline="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Arial Regular, 14 </a:t>
            </a:r>
            <a:r>
              <a:rPr lang="en-US" dirty="0" err="1" smtClean="0"/>
              <a:t>pt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8296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Arial white, 44pt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3pPr>
              <a:defRPr baseline="0"/>
            </a:lvl3pPr>
          </a:lstStyle>
          <a:p>
            <a:pPr lvl="0"/>
            <a:r>
              <a:rPr lang="en-US" dirty="0" smtClean="0"/>
              <a:t>Bullet Arial white,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20 </a:t>
            </a:r>
            <a:r>
              <a:rPr lang="en-US" dirty="0" err="1" smtClean="0"/>
              <a:t>pt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2"/>
            <a:ext cx="7772400" cy="1663699"/>
          </a:xfrm>
        </p:spPr>
        <p:txBody>
          <a:bodyPr anchor="t"/>
          <a:lstStyle>
            <a:lvl1pPr algn="l">
              <a:defRPr sz="40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ARIAL BOLD, ALL CAPS WHITE, 40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Arial white, 20 </a:t>
            </a:r>
            <a:r>
              <a:rPr lang="en-US" dirty="0" err="1" smtClean="0"/>
              <a:t>pt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Arial white, 44pt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23114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 Arial white,</a:t>
            </a:r>
            <a:br>
              <a:rPr lang="en-US" dirty="0" smtClean="0"/>
            </a:br>
            <a:r>
              <a:rPr lang="en-US" dirty="0" smtClean="0"/>
              <a:t>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18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23114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 Arial white,</a:t>
            </a:r>
            <a:br>
              <a:rPr lang="en-US" dirty="0" smtClean="0"/>
            </a:br>
            <a:r>
              <a:rPr lang="en-US" dirty="0" smtClean="0"/>
              <a:t>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18 </a:t>
            </a:r>
            <a:r>
              <a:rPr lang="en-US" dirty="0" err="1" smtClean="0"/>
              <a:t>pt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3" y="1219199"/>
            <a:ext cx="3008313" cy="1162051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en-US" dirty="0" smtClean="0"/>
              <a:t>Arial Bold white, 20 </a:t>
            </a:r>
            <a:r>
              <a:rPr lang="en-US" dirty="0" err="1" smtClean="0"/>
              <a:t>pt</a:t>
            </a:r>
            <a:r>
              <a:rPr lang="en-US" dirty="0" smtClean="0"/>
              <a:t> 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1219201"/>
            <a:ext cx="5111750" cy="5257801"/>
          </a:xfrm>
        </p:spPr>
        <p:txBody>
          <a:bodyPr/>
          <a:lstStyle>
            <a:lvl1pPr>
              <a:defRPr sz="3200" baseline="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Arial white,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</a:t>
            </a:r>
          </a:p>
          <a:p>
            <a:pPr lvl="4"/>
            <a:r>
              <a:rPr lang="en-US" dirty="0" smtClean="0"/>
              <a:t>Fifth level, 20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3" y="2471738"/>
            <a:ext cx="3008313" cy="4005263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Arial white, 14 </a:t>
            </a:r>
            <a:r>
              <a:rPr lang="en-US" dirty="0" err="1" smtClean="0"/>
              <a:t>pt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5207001"/>
            <a:ext cx="5486400" cy="566738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en-US" dirty="0" smtClean="0"/>
              <a:t>Arial Bold white, 20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792288" y="1019174"/>
            <a:ext cx="5486400" cy="4114800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add, Arial white, 32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773738"/>
            <a:ext cx="5486400" cy="804863"/>
          </a:xfrm>
        </p:spPr>
        <p:txBody>
          <a:bodyPr/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Arial white, 14 </a:t>
            </a:r>
            <a:r>
              <a:rPr lang="en-US" dirty="0" err="1" smtClean="0"/>
              <a:t>pt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>
                <a:solidFill>
                  <a:srgbClr val="404040"/>
                </a:solidFill>
              </a:defRPr>
            </a:lvl1pPr>
          </a:lstStyle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40404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style, Arial Regular, 32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170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3pPr>
              <a:defRPr baseline="0"/>
            </a:lvl3pPr>
          </a:lstStyle>
          <a:p>
            <a:pPr lvl="0"/>
            <a:r>
              <a:rPr lang="en-US" dirty="0" smtClean="0"/>
              <a:t>Bullet Arial Regular,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20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007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2"/>
            <a:ext cx="7772400" cy="1663699"/>
          </a:xfrm>
        </p:spPr>
        <p:txBody>
          <a:bodyPr anchor="t"/>
          <a:lstStyle>
            <a:lvl1pPr algn="l">
              <a:defRPr sz="4000" b="1" cap="all" baseline="0">
                <a:solidFill>
                  <a:srgbClr val="404040"/>
                </a:solidFill>
              </a:defRPr>
            </a:lvl1pPr>
          </a:lstStyle>
          <a:p>
            <a:r>
              <a:rPr lang="en-US" dirty="0" smtClean="0"/>
              <a:t>ARIAL BOLD, ALL CAPS Regular, 40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rgbClr val="40404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Arial Regular, 20 </a:t>
            </a:r>
            <a:r>
              <a:rPr lang="en-US" dirty="0" err="1" smtClean="0"/>
              <a:t>pt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3421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8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theme" Target="../theme/theme3.xml"/><Relationship Id="rId8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92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Arial white, 44pt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05037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Bullet Arial white,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20 </a:t>
            </a:r>
            <a:r>
              <a:rPr lang="en-US" dirty="0" err="1" smtClean="0"/>
              <a:t>pt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6" r:id="rId5"/>
    <p:sldLayoutId id="2147483657" r:id="rId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 baseline="0">
          <a:solidFill>
            <a:schemeClr val="bg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 baseline="0">
          <a:solidFill>
            <a:schemeClr val="bg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92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05037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Bullet Arial Regular,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20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05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 baseline="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 baseline="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92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05037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Bullet Arial Regular,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20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48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 baseline="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 baseline="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747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78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00209"/>
      </p:ext>
    </p:extLst>
  </p:cSld>
  <p:clrMapOvr>
    <a:masterClrMapping/>
  </p:clrMapOvr>
</p:sld>
</file>

<file path=ppt/theme/theme1.xml><?xml version="1.0" encoding="utf-8"?>
<a:theme xmlns:a="http://schemas.openxmlformats.org/drawingml/2006/main" name="4-3 Dark Background">
  <a:themeElements>
    <a:clrScheme name="Custom 1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0403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4-3 Dark Background">
  <a:themeElements>
    <a:clrScheme name="Custom 1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0403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4-3 Dark Background">
  <a:themeElements>
    <a:clrScheme name="Custom 1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0403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5719</TotalTime>
  <Words>0</Words>
  <Application>Microsoft Macintosh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ヒラギノ角ゴ Pro W3</vt:lpstr>
      <vt:lpstr>Arial</vt:lpstr>
      <vt:lpstr>4-3 Dark Background</vt:lpstr>
      <vt:lpstr>1_4-3 Dark Background</vt:lpstr>
      <vt:lpstr>2_4-3 Dark Background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</dc:title>
  <dc:subject/>
  <dc:creator>University Marketing and Creative Services</dc:creator>
  <cp:keywords/>
  <dc:description/>
  <cp:lastModifiedBy>Allen, Von</cp:lastModifiedBy>
  <cp:revision>384</cp:revision>
  <cp:lastPrinted>2011-01-24T02:49:42Z</cp:lastPrinted>
  <dcterms:created xsi:type="dcterms:W3CDTF">2011-06-30T15:04:08Z</dcterms:created>
  <dcterms:modified xsi:type="dcterms:W3CDTF">2017-09-05T21:48:41Z</dcterms:modified>
  <cp:category/>
</cp:coreProperties>
</file>