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8" r:id="rId2"/>
    <p:sldMasterId id="2147483665" r:id="rId3"/>
  </p:sldMasterIdLst>
  <p:notesMasterIdLst>
    <p:notesMasterId r:id="rId7"/>
  </p:notesMasterIdLst>
  <p:sldIdLst>
    <p:sldId id="707" r:id="rId4"/>
    <p:sldId id="708" r:id="rId5"/>
    <p:sldId id="709" r:id="rId6"/>
  </p:sldIdLst>
  <p:sldSz cx="9144000" cy="5143500" type="screen16x9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clrMru>
    <a:srgbClr val="C6531F"/>
    <a:srgbClr val="C01338"/>
    <a:srgbClr val="C00000"/>
    <a:srgbClr val="79C82A"/>
    <a:srgbClr val="DE7E7A"/>
    <a:srgbClr val="D61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873" autoAdjust="0"/>
    <p:restoredTop sz="90945" autoAdjust="0"/>
  </p:normalViewPr>
  <p:slideViewPr>
    <p:cSldViewPr>
      <p:cViewPr>
        <p:scale>
          <a:sx n="130" d="100"/>
          <a:sy n="130" d="100"/>
        </p:scale>
        <p:origin x="1968" y="28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F6FD56A5-6355-4B13-B783-7CC5477550B3}" type="datetimeFigureOut">
              <a:rPr lang="en-US"/>
              <a:pPr>
                <a:defRPr/>
              </a:pPr>
              <a:t>9/5/17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" y="700088"/>
            <a:ext cx="62039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085"/>
            <a:ext cx="5486400" cy="419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6E074355-CE0D-4C68-A6CB-C364ED71B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97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1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title Arial white, 44pt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14650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white,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33550"/>
            <a:ext cx="40386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33550"/>
            <a:ext cx="4038600" cy="3200400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7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4" y="914400"/>
            <a:ext cx="3008313" cy="871538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914401"/>
            <a:ext cx="5111750" cy="3943351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4" y="1853804"/>
            <a:ext cx="3008313" cy="3003947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447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3905251"/>
            <a:ext cx="5486400" cy="425054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764381"/>
            <a:ext cx="5486400" cy="30861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330304"/>
            <a:ext cx="5486400" cy="603647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298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1"/>
            <a:ext cx="7772400" cy="1102519"/>
          </a:xfr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14650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55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3pPr>
              <a:defRPr baseline="0"/>
            </a:lvl3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9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7"/>
            <a:ext cx="7772400" cy="1247774"/>
          </a:xfrm>
        </p:spPr>
        <p:txBody>
          <a:bodyPr anchor="t"/>
          <a:lstStyle>
            <a:lvl1pPr algn="l">
              <a:defRPr sz="4000" b="1" cap="all" baseline="0">
                <a:solidFill>
                  <a:srgbClr val="404040"/>
                </a:solidFill>
              </a:defRPr>
            </a:lvl1pPr>
          </a:lstStyle>
          <a:p>
            <a:r>
              <a:rPr lang="en-US" dirty="0" smtClean="0"/>
              <a:t>ARIAL BOLD, ALL CAPS Regular,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rgbClr val="40404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465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33550"/>
            <a:ext cx="40386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33550"/>
            <a:ext cx="4038600" cy="3200400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78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4" y="914400"/>
            <a:ext cx="3008313" cy="871538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914401"/>
            <a:ext cx="5111750" cy="3943351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4" y="1853804"/>
            <a:ext cx="3008313" cy="3003947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7657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3905251"/>
            <a:ext cx="5486400" cy="425054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764381"/>
            <a:ext cx="5486400" cy="30861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330304"/>
            <a:ext cx="5486400" cy="603647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829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white,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3pPr>
              <a:defRPr baseline="0"/>
            </a:lvl3pPr>
          </a:lstStyle>
          <a:p>
            <a:pPr lvl="0"/>
            <a:r>
              <a:rPr lang="en-US" dirty="0" smtClean="0"/>
              <a:t>Bullet Arial white,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7"/>
            <a:ext cx="7772400" cy="1247774"/>
          </a:xfrm>
        </p:spPr>
        <p:txBody>
          <a:bodyPr anchor="t"/>
          <a:lstStyle>
            <a:lvl1pPr algn="l">
              <a:defRPr sz="4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ARIAL BOLD, ALL CAPS WHITE,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white,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white,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33550"/>
            <a:ext cx="40386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 white,</a:t>
            </a:r>
            <a:br>
              <a:rPr lang="en-US" dirty="0" smtClean="0"/>
            </a:br>
            <a:r>
              <a:rPr lang="en-US" dirty="0" smtClean="0"/>
              <a:t>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33550"/>
            <a:ext cx="40386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 white,</a:t>
            </a:r>
            <a:br>
              <a:rPr lang="en-US" dirty="0" smtClean="0"/>
            </a:br>
            <a:r>
              <a:rPr lang="en-US" dirty="0" smtClean="0"/>
              <a:t>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4" y="914400"/>
            <a:ext cx="3008313" cy="871538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 white, 20 </a:t>
            </a:r>
            <a:r>
              <a:rPr lang="en-US" dirty="0" err="1" smtClean="0"/>
              <a:t>pt</a:t>
            </a:r>
            <a:r>
              <a:rPr lang="en-US" dirty="0" smtClean="0"/>
              <a:t> 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914401"/>
            <a:ext cx="5111750" cy="3943351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white,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4" y="1853804"/>
            <a:ext cx="3008313" cy="3003947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white,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3905251"/>
            <a:ext cx="5486400" cy="425054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 white,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764381"/>
            <a:ext cx="5486400" cy="30861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white,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330304"/>
            <a:ext cx="5486400" cy="603647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white,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1"/>
            <a:ext cx="7772400" cy="1102519"/>
          </a:xfr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14650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170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3pPr>
              <a:defRPr baseline="0"/>
            </a:lvl3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00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7"/>
            <a:ext cx="7772400" cy="1247774"/>
          </a:xfrm>
        </p:spPr>
        <p:txBody>
          <a:bodyPr anchor="t"/>
          <a:lstStyle>
            <a:lvl1pPr algn="l">
              <a:defRPr sz="4000" b="1" cap="all" baseline="0">
                <a:solidFill>
                  <a:srgbClr val="404040"/>
                </a:solidFill>
              </a:defRPr>
            </a:lvl1pPr>
          </a:lstStyle>
          <a:p>
            <a:r>
              <a:rPr lang="en-US" dirty="0" smtClean="0"/>
              <a:t>ARIAL BOLD, ALL CAPS Regular,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rgbClr val="40404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342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8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8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91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white, 44pt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53778"/>
            <a:ext cx="82296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white,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7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chemeClr val="bg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chemeClr val="bg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91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53778"/>
            <a:ext cx="82296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5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91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53778"/>
            <a:ext cx="82296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4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7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0209"/>
      </p:ext>
    </p:extLst>
  </p:cSld>
  <p:clrMapOvr>
    <a:masterClrMapping/>
  </p:clrMapOvr>
</p:sld>
</file>

<file path=ppt/theme/theme1.xml><?xml version="1.0" encoding="utf-8"?>
<a:theme xmlns:a="http://schemas.openxmlformats.org/drawingml/2006/main" name="4-3 Dark Background">
  <a:themeElements>
    <a:clrScheme name="Custom 1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403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4-3 Dark Background">
  <a:themeElements>
    <a:clrScheme name="Custom 1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403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4-3 Dark Background">
  <a:themeElements>
    <a:clrScheme name="Custom 1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403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5722</TotalTime>
  <Words>0</Words>
  <Application>Microsoft Macintosh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ヒラギノ角ゴ Pro W3</vt:lpstr>
      <vt:lpstr>4-3 Dark Background</vt:lpstr>
      <vt:lpstr>1_4-3 Dark Background</vt:lpstr>
      <vt:lpstr>2_4-3 Dark Background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subject/>
  <dc:creator>University Marketing and Creative Services</dc:creator>
  <cp:keywords/>
  <dc:description/>
  <cp:lastModifiedBy>Allen, Von</cp:lastModifiedBy>
  <cp:revision>385</cp:revision>
  <cp:lastPrinted>2011-01-24T02:49:42Z</cp:lastPrinted>
  <dcterms:created xsi:type="dcterms:W3CDTF">2011-06-30T15:04:08Z</dcterms:created>
  <dcterms:modified xsi:type="dcterms:W3CDTF">2017-09-05T21:47:35Z</dcterms:modified>
  <cp:category/>
</cp:coreProperties>
</file>