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  <p:sldMasterId id="2147483694" r:id="rId2"/>
    <p:sldMasterId id="2147483687" r:id="rId3"/>
    <p:sldMasterId id="2147483683" r:id="rId4"/>
  </p:sldMasterIdLst>
  <p:notesMasterIdLst>
    <p:notesMasterId r:id="rId9"/>
  </p:notesMasterIdLst>
  <p:sldIdLst>
    <p:sldId id="710" r:id="rId5"/>
    <p:sldId id="709" r:id="rId6"/>
    <p:sldId id="711" r:id="rId7"/>
    <p:sldId id="707" r:id="rId8"/>
  </p:sldIdLst>
  <p:sldSz cx="9144000" cy="5715000" type="screen16x10"/>
  <p:notesSz cx="6858000" cy="93138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 clrMode="bw"/>
  <p:clrMru>
    <a:srgbClr val="C6531F"/>
    <a:srgbClr val="C01338"/>
    <a:srgbClr val="C00000"/>
    <a:srgbClr val="79C82A"/>
    <a:srgbClr val="DE7E7A"/>
    <a:srgbClr val="D61C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53" autoAdjust="0"/>
    <p:restoredTop sz="90945" autoAdjust="0"/>
  </p:normalViewPr>
  <p:slideViewPr>
    <p:cSldViewPr>
      <p:cViewPr>
        <p:scale>
          <a:sx n="100" d="100"/>
          <a:sy n="100" d="100"/>
        </p:scale>
        <p:origin x="1872" y="928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2" tIns="45666" rIns="91332" bIns="45666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ヒラギノ角ゴ Pro W3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2" tIns="45666" rIns="91332" bIns="45666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ヒラギノ角ゴ Pro W3"/>
              </a:defRPr>
            </a:lvl1pPr>
          </a:lstStyle>
          <a:p>
            <a:pPr>
              <a:defRPr/>
            </a:pPr>
            <a:fld id="{F6FD56A5-6355-4B13-B783-7CC5477550B3}" type="datetimeFigureOut">
              <a:rPr lang="en-US"/>
              <a:pPr>
                <a:defRPr/>
              </a:pPr>
              <a:t>9/5/17</a:t>
            </a:fld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36588" y="700088"/>
            <a:ext cx="5584825" cy="34909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24085"/>
            <a:ext cx="5486400" cy="419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2" tIns="45666" rIns="91332" bIns="456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6554"/>
            <a:ext cx="2971800" cy="465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2" tIns="45666" rIns="91332" bIns="45666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ヒラギノ角ゴ Pro W3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46554"/>
            <a:ext cx="2971800" cy="465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2" tIns="45666" rIns="91332" bIns="45666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ヒラギノ角ゴ Pro W3"/>
              </a:defRPr>
            </a:lvl1pPr>
          </a:lstStyle>
          <a:p>
            <a:pPr>
              <a:defRPr/>
            </a:pPr>
            <a:fld id="{6E074355-CE0D-4C68-A6CB-C364ED71B3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0979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775360"/>
            <a:ext cx="7772400" cy="1225021"/>
          </a:xfrm>
        </p:spPr>
        <p:txBody>
          <a:bodyPr/>
          <a:lstStyle>
            <a:lvl1pPr algn="l">
              <a:defRPr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238500"/>
            <a:ext cx="7772400" cy="1460500"/>
          </a:xfrm>
        </p:spPr>
        <p:txBody>
          <a:bodyPr/>
          <a:lstStyle>
            <a:lvl1pPr marL="0" indent="0" algn="l">
              <a:buNone/>
              <a:defRPr>
                <a:solidFill>
                  <a:srgbClr val="40404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style, Arial Regular, 32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085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10167"/>
            <a:ext cx="8229600" cy="952500"/>
          </a:xfrm>
        </p:spPr>
        <p:txBody>
          <a:bodyPr/>
          <a:lstStyle>
            <a:lvl1pPr algn="l">
              <a:defRPr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926167"/>
            <a:ext cx="4038600" cy="3556000"/>
          </a:xfrm>
        </p:spPr>
        <p:txBody>
          <a:bodyPr/>
          <a:lstStyle>
            <a:lvl1pPr algn="l">
              <a:defRPr sz="2800" baseline="0">
                <a:solidFill>
                  <a:srgbClr val="404040"/>
                </a:solidFill>
              </a:defRPr>
            </a:lvl1pPr>
            <a:lvl2pPr algn="l">
              <a:defRPr sz="2400">
                <a:solidFill>
                  <a:srgbClr val="404040"/>
                </a:solidFill>
              </a:defRPr>
            </a:lvl2pPr>
            <a:lvl3pPr algn="l">
              <a:defRPr sz="2000">
                <a:solidFill>
                  <a:srgbClr val="404040"/>
                </a:solidFill>
              </a:defRPr>
            </a:lvl3pPr>
            <a:lvl4pPr algn="l">
              <a:defRPr sz="1800">
                <a:solidFill>
                  <a:srgbClr val="404040"/>
                </a:solidFill>
              </a:defRPr>
            </a:lvl4pPr>
            <a:lvl5pPr algn="l">
              <a:defRPr sz="18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 Arial,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18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926167"/>
            <a:ext cx="4038600" cy="3556000"/>
          </a:xfrm>
        </p:spPr>
        <p:txBody>
          <a:bodyPr/>
          <a:lstStyle>
            <a:lvl1pPr algn="l">
              <a:defRPr sz="2800" baseline="0">
                <a:solidFill>
                  <a:srgbClr val="404040"/>
                </a:solidFill>
              </a:defRPr>
            </a:lvl1pPr>
            <a:lvl2pPr algn="l">
              <a:defRPr sz="2400">
                <a:solidFill>
                  <a:srgbClr val="404040"/>
                </a:solidFill>
              </a:defRPr>
            </a:lvl2pPr>
            <a:lvl3pPr algn="l">
              <a:defRPr sz="2000">
                <a:solidFill>
                  <a:srgbClr val="404040"/>
                </a:solidFill>
              </a:defRPr>
            </a:lvl3pPr>
            <a:lvl4pPr algn="l">
              <a:defRPr sz="1800">
                <a:solidFill>
                  <a:srgbClr val="404040"/>
                </a:solidFill>
              </a:defRPr>
            </a:lvl4pPr>
            <a:lvl5pPr algn="l">
              <a:defRPr sz="18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 Arial,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18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297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8" y="1016000"/>
            <a:ext cx="3008313" cy="968376"/>
          </a:xfrm>
        </p:spPr>
        <p:txBody>
          <a:bodyPr anchor="b"/>
          <a:lstStyle>
            <a:lvl1pPr algn="l">
              <a:defRPr sz="2000" b="1" baseline="0"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Arial Bold, 20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1016003"/>
            <a:ext cx="5111750" cy="4381501"/>
          </a:xfrm>
        </p:spPr>
        <p:txBody>
          <a:bodyPr/>
          <a:lstStyle>
            <a:lvl1pPr algn="l">
              <a:defRPr sz="32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algn="l"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algn="l"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algn="l"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algn="l"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Arial Regular,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</a:t>
            </a:r>
          </a:p>
          <a:p>
            <a:pPr lvl="4"/>
            <a:r>
              <a:rPr lang="en-US" dirty="0" smtClean="0"/>
              <a:t>Fifth level, 20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8" y="2059784"/>
            <a:ext cx="3008313" cy="3337719"/>
          </a:xfrm>
        </p:spPr>
        <p:txBody>
          <a:bodyPr/>
          <a:lstStyle>
            <a:lvl1pPr marL="0" indent="0" algn="l">
              <a:buNone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Arial Regular, 14 </a:t>
            </a:r>
            <a:r>
              <a:rPr lang="en-US" dirty="0" err="1" smtClean="0"/>
              <a:t>pt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46243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339170"/>
            <a:ext cx="5486400" cy="472283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en-US" dirty="0" smtClean="0"/>
              <a:t>Arial Bold, 20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792288" y="849313"/>
            <a:ext cx="5486400" cy="3429000"/>
          </a:xfrm>
        </p:spPr>
        <p:txBody>
          <a:bodyPr/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add, Arial Regular, 32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4811452"/>
            <a:ext cx="5486400" cy="670719"/>
          </a:xfrm>
        </p:spPr>
        <p:txBody>
          <a:bodyPr/>
          <a:lstStyle>
            <a:lvl1pPr marL="0" indent="0">
              <a:buNone/>
              <a:defRPr sz="1400" baseline="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Arial Regular, 14 </a:t>
            </a:r>
            <a:r>
              <a:rPr lang="en-US" dirty="0" err="1" smtClean="0"/>
              <a:t>pt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709042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775360"/>
            <a:ext cx="7772400" cy="1225021"/>
          </a:xfrm>
        </p:spPr>
        <p:txBody>
          <a:bodyPr/>
          <a:lstStyle>
            <a:lvl1pPr algn="l">
              <a:defRPr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238500"/>
            <a:ext cx="7772400" cy="1460500"/>
          </a:xfrm>
        </p:spPr>
        <p:txBody>
          <a:bodyPr/>
          <a:lstStyle>
            <a:lvl1pPr marL="0" indent="0" algn="l">
              <a:buNone/>
              <a:defRPr baseline="0">
                <a:solidFill>
                  <a:srgbClr val="40404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style, Arial Regular, 32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5686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10167"/>
            <a:ext cx="8229600" cy="952500"/>
          </a:xfrm>
        </p:spPr>
        <p:txBody>
          <a:bodyPr/>
          <a:lstStyle>
            <a:lvl1pPr algn="l">
              <a:defRPr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837531"/>
            <a:ext cx="8229600" cy="3644636"/>
          </a:xfrm>
        </p:spPr>
        <p:txBody>
          <a:bodyPr/>
          <a:lstStyle>
            <a:lvl1pPr algn="l">
              <a:defRPr>
                <a:solidFill>
                  <a:srgbClr val="404040"/>
                </a:solidFill>
              </a:defRPr>
            </a:lvl1pPr>
            <a:lvl2pPr algn="l">
              <a:defRPr>
                <a:solidFill>
                  <a:srgbClr val="404040"/>
                </a:solidFill>
              </a:defRPr>
            </a:lvl2pPr>
            <a:lvl3pPr algn="l">
              <a:defRPr baseline="0">
                <a:solidFill>
                  <a:srgbClr val="404040"/>
                </a:solidFill>
              </a:defRPr>
            </a:lvl3pPr>
            <a:lvl4pPr algn="l">
              <a:defRPr>
                <a:solidFill>
                  <a:srgbClr val="404040"/>
                </a:solidFill>
              </a:defRPr>
            </a:lvl4pPr>
            <a:lvl5pPr algn="l">
              <a:defRPr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 smtClean="0"/>
              <a:t>Bullet Arial Regular,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20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7623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3672420"/>
            <a:ext cx="7772400" cy="1386416"/>
          </a:xfrm>
        </p:spPr>
        <p:txBody>
          <a:bodyPr anchor="t"/>
          <a:lstStyle>
            <a:lvl1pPr algn="l">
              <a:defRPr sz="4000" b="1" cap="all" baseline="0"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ARIAL BOLD, ALL CAPS, 40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rgbClr val="40404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Arial, 20 </a:t>
            </a:r>
            <a:r>
              <a:rPr lang="en-US" dirty="0" err="1" smtClean="0"/>
              <a:t>pt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178200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10167"/>
            <a:ext cx="8229600" cy="952500"/>
          </a:xfrm>
        </p:spPr>
        <p:txBody>
          <a:bodyPr/>
          <a:lstStyle>
            <a:lvl1pPr algn="l">
              <a:defRPr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926167"/>
            <a:ext cx="4038600" cy="3556000"/>
          </a:xfrm>
        </p:spPr>
        <p:txBody>
          <a:bodyPr/>
          <a:lstStyle>
            <a:lvl1pPr algn="l">
              <a:defRPr sz="2800" baseline="0">
                <a:solidFill>
                  <a:srgbClr val="404040"/>
                </a:solidFill>
              </a:defRPr>
            </a:lvl1pPr>
            <a:lvl2pPr algn="l">
              <a:defRPr sz="2400">
                <a:solidFill>
                  <a:srgbClr val="404040"/>
                </a:solidFill>
              </a:defRPr>
            </a:lvl2pPr>
            <a:lvl3pPr algn="l">
              <a:defRPr sz="2000">
                <a:solidFill>
                  <a:srgbClr val="404040"/>
                </a:solidFill>
              </a:defRPr>
            </a:lvl3pPr>
            <a:lvl4pPr algn="l">
              <a:defRPr sz="1800">
                <a:solidFill>
                  <a:srgbClr val="404040"/>
                </a:solidFill>
              </a:defRPr>
            </a:lvl4pPr>
            <a:lvl5pPr algn="l">
              <a:defRPr sz="18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 Arial,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18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926167"/>
            <a:ext cx="4038600" cy="3556000"/>
          </a:xfrm>
        </p:spPr>
        <p:txBody>
          <a:bodyPr/>
          <a:lstStyle>
            <a:lvl1pPr algn="l">
              <a:defRPr sz="2800">
                <a:solidFill>
                  <a:srgbClr val="404040"/>
                </a:solidFill>
              </a:defRPr>
            </a:lvl1pPr>
            <a:lvl2pPr algn="l">
              <a:defRPr sz="2400">
                <a:solidFill>
                  <a:srgbClr val="404040"/>
                </a:solidFill>
              </a:defRPr>
            </a:lvl2pPr>
            <a:lvl3pPr algn="l">
              <a:defRPr sz="2000">
                <a:solidFill>
                  <a:srgbClr val="404040"/>
                </a:solidFill>
              </a:defRPr>
            </a:lvl3pPr>
            <a:lvl4pPr algn="l">
              <a:defRPr sz="1800">
                <a:solidFill>
                  <a:srgbClr val="404040"/>
                </a:solidFill>
              </a:defRPr>
            </a:lvl4pPr>
            <a:lvl5pPr algn="l">
              <a:defRPr sz="18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 Arial,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18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498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8" y="1016000"/>
            <a:ext cx="3008313" cy="968376"/>
          </a:xfrm>
        </p:spPr>
        <p:txBody>
          <a:bodyPr anchor="b"/>
          <a:lstStyle>
            <a:lvl1pPr algn="l">
              <a:defRPr sz="2000" b="1" baseline="0"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Arial Bold, 20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1016003"/>
            <a:ext cx="5111750" cy="4381501"/>
          </a:xfrm>
        </p:spPr>
        <p:txBody>
          <a:bodyPr/>
          <a:lstStyle>
            <a:lvl1pPr algn="l">
              <a:defRPr sz="32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algn="l"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algn="l"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algn="l"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algn="l"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Arial Regular,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</a:t>
            </a:r>
          </a:p>
          <a:p>
            <a:pPr lvl="4"/>
            <a:r>
              <a:rPr lang="en-US" dirty="0" smtClean="0"/>
              <a:t>Fifth level, 20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8" y="2059784"/>
            <a:ext cx="3008313" cy="3337719"/>
          </a:xfrm>
        </p:spPr>
        <p:txBody>
          <a:bodyPr/>
          <a:lstStyle>
            <a:lvl1pPr marL="0" indent="0" algn="l">
              <a:buNone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Arial Regular, 14 </a:t>
            </a:r>
            <a:r>
              <a:rPr lang="en-US" dirty="0" err="1" smtClean="0"/>
              <a:t>pt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42154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339170"/>
            <a:ext cx="5486400" cy="472283"/>
          </a:xfrm>
        </p:spPr>
        <p:txBody>
          <a:bodyPr anchor="b"/>
          <a:lstStyle>
            <a:lvl1pPr algn="l">
              <a:defRPr sz="2000" b="1" baseline="0"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Arial Bold, 20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792288" y="849313"/>
            <a:ext cx="5486400" cy="3429000"/>
          </a:xfrm>
        </p:spPr>
        <p:txBody>
          <a:bodyPr/>
          <a:lstStyle>
            <a:lvl1pPr marL="0" indent="0">
              <a:buNone/>
              <a:defRPr sz="3200" baseline="0">
                <a:solidFill>
                  <a:srgbClr val="40404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add, Arial Regular, 32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4811452"/>
            <a:ext cx="5486400" cy="670719"/>
          </a:xfrm>
        </p:spPr>
        <p:txBody>
          <a:bodyPr/>
          <a:lstStyle>
            <a:lvl1pPr marL="0" indent="0">
              <a:buNone/>
              <a:defRPr sz="1400" baseline="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Arial Regular, 14 </a:t>
            </a:r>
            <a:r>
              <a:rPr lang="en-US" dirty="0" err="1" smtClean="0"/>
              <a:t>pt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992338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775360"/>
            <a:ext cx="7772400" cy="1225021"/>
          </a:xfrm>
          <a:prstGeom prst="rect">
            <a:avLst/>
          </a:prstGeom>
        </p:spPr>
        <p:txBody>
          <a:bodyPr anchor="ctr" anchorCtr="0"/>
          <a:lstStyle>
            <a:lvl1pPr algn="l">
              <a:defRPr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238500"/>
            <a:ext cx="7772400" cy="1460500"/>
          </a:xfrm>
        </p:spPr>
        <p:txBody>
          <a:bodyPr/>
          <a:lstStyle>
            <a:lvl1pPr marL="0" indent="0" algn="l">
              <a:buNone/>
              <a:defRPr>
                <a:solidFill>
                  <a:srgbClr val="40404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style, Arial Regular, 32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756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10167"/>
            <a:ext cx="8229600" cy="952500"/>
          </a:xfrm>
        </p:spPr>
        <p:txBody>
          <a:bodyPr/>
          <a:lstStyle>
            <a:lvl1pPr algn="l">
              <a:defRPr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837531"/>
            <a:ext cx="8229600" cy="3644636"/>
          </a:xfrm>
        </p:spPr>
        <p:txBody>
          <a:bodyPr/>
          <a:lstStyle>
            <a:lvl1pPr algn="l">
              <a:defRPr>
                <a:solidFill>
                  <a:srgbClr val="404040"/>
                </a:solidFill>
              </a:defRPr>
            </a:lvl1pPr>
            <a:lvl2pPr algn="l">
              <a:defRPr>
                <a:solidFill>
                  <a:srgbClr val="404040"/>
                </a:solidFill>
              </a:defRPr>
            </a:lvl2pPr>
            <a:lvl3pPr algn="l">
              <a:defRPr baseline="0">
                <a:solidFill>
                  <a:srgbClr val="404040"/>
                </a:solidFill>
              </a:defRPr>
            </a:lvl3pPr>
            <a:lvl4pPr algn="l">
              <a:defRPr>
                <a:solidFill>
                  <a:srgbClr val="404040"/>
                </a:solidFill>
              </a:defRPr>
            </a:lvl4pPr>
            <a:lvl5pPr algn="l">
              <a:defRPr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 smtClean="0"/>
              <a:t>Bullet Arial Regular,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20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5015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3672420"/>
            <a:ext cx="7772400" cy="138641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 baseline="0"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ARIAL BOLD, ALL CAPS, 40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Arial Regular, 20 </a:t>
            </a:r>
            <a:r>
              <a:rPr lang="en-US" dirty="0" err="1" smtClean="0"/>
              <a:t>pt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3336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3672420"/>
            <a:ext cx="7772400" cy="1386416"/>
          </a:xfrm>
        </p:spPr>
        <p:txBody>
          <a:bodyPr anchor="t"/>
          <a:lstStyle>
            <a:lvl1pPr algn="l">
              <a:defRPr sz="4000" b="1" cap="all" baseline="0"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ARIAL BOLD, ALL CAPS, 40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Arial Regular, 20 </a:t>
            </a:r>
            <a:r>
              <a:rPr lang="en-US" dirty="0" err="1" smtClean="0"/>
              <a:t>pt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79158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10167"/>
            <a:ext cx="8229600" cy="952500"/>
          </a:xfrm>
        </p:spPr>
        <p:txBody>
          <a:bodyPr/>
          <a:lstStyle>
            <a:lvl1pPr algn="l">
              <a:defRPr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926167"/>
            <a:ext cx="4038600" cy="3556000"/>
          </a:xfrm>
        </p:spPr>
        <p:txBody>
          <a:bodyPr/>
          <a:lstStyle>
            <a:lvl1pPr algn="l">
              <a:defRPr sz="2800" baseline="0">
                <a:solidFill>
                  <a:srgbClr val="404040"/>
                </a:solidFill>
              </a:defRPr>
            </a:lvl1pPr>
            <a:lvl2pPr algn="l">
              <a:defRPr sz="2400">
                <a:solidFill>
                  <a:srgbClr val="404040"/>
                </a:solidFill>
              </a:defRPr>
            </a:lvl2pPr>
            <a:lvl3pPr algn="l">
              <a:defRPr sz="2000">
                <a:solidFill>
                  <a:srgbClr val="404040"/>
                </a:solidFill>
              </a:defRPr>
            </a:lvl3pPr>
            <a:lvl4pPr algn="l">
              <a:defRPr sz="1800">
                <a:solidFill>
                  <a:srgbClr val="404040"/>
                </a:solidFill>
              </a:defRPr>
            </a:lvl4pPr>
            <a:lvl5pPr algn="l">
              <a:defRPr sz="18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 Arial,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18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926167"/>
            <a:ext cx="4038600" cy="3556000"/>
          </a:xfrm>
        </p:spPr>
        <p:txBody>
          <a:bodyPr/>
          <a:lstStyle>
            <a:lvl1pPr algn="l">
              <a:defRPr sz="2800" baseline="0">
                <a:solidFill>
                  <a:srgbClr val="404040"/>
                </a:solidFill>
              </a:defRPr>
            </a:lvl1pPr>
            <a:lvl2pPr algn="l">
              <a:defRPr sz="2400">
                <a:solidFill>
                  <a:srgbClr val="404040"/>
                </a:solidFill>
              </a:defRPr>
            </a:lvl2pPr>
            <a:lvl3pPr algn="l">
              <a:defRPr sz="2000">
                <a:solidFill>
                  <a:srgbClr val="404040"/>
                </a:solidFill>
              </a:defRPr>
            </a:lvl3pPr>
            <a:lvl4pPr algn="l">
              <a:defRPr sz="1800">
                <a:solidFill>
                  <a:srgbClr val="404040"/>
                </a:solidFill>
              </a:defRPr>
            </a:lvl4pPr>
            <a:lvl5pPr algn="l">
              <a:defRPr sz="1800">
                <a:solidFill>
                  <a:srgbClr val="40404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Bullet Arial,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18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18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43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8" y="1016000"/>
            <a:ext cx="3008313" cy="968376"/>
          </a:xfrm>
        </p:spPr>
        <p:txBody>
          <a:bodyPr anchor="b"/>
          <a:lstStyle>
            <a:lvl1pPr algn="l">
              <a:defRPr sz="2000" b="1" baseline="0"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Arial Bold, 20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1016003"/>
            <a:ext cx="5111750" cy="4381501"/>
          </a:xfrm>
        </p:spPr>
        <p:txBody>
          <a:bodyPr/>
          <a:lstStyle>
            <a:lvl1pPr algn="l">
              <a:defRPr sz="32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algn="l"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algn="l"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algn="l"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algn="l"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Arial Regular,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</a:t>
            </a:r>
          </a:p>
          <a:p>
            <a:pPr lvl="4"/>
            <a:r>
              <a:rPr lang="en-US" dirty="0" smtClean="0"/>
              <a:t>Fifth level, 20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8" y="2059784"/>
            <a:ext cx="3008313" cy="3337719"/>
          </a:xfrm>
        </p:spPr>
        <p:txBody>
          <a:bodyPr/>
          <a:lstStyle>
            <a:lvl1pPr marL="0" indent="0" algn="l">
              <a:buNone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Arial Regular, 14 </a:t>
            </a:r>
            <a:r>
              <a:rPr lang="en-US" dirty="0" err="1" smtClean="0"/>
              <a:t>pt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49021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339170"/>
            <a:ext cx="5486400" cy="472283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en-US" dirty="0" smtClean="0"/>
              <a:t>Arial Bold, 20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792288" y="849313"/>
            <a:ext cx="5486400" cy="3429000"/>
          </a:xfrm>
        </p:spPr>
        <p:txBody>
          <a:bodyPr/>
          <a:lstStyle>
            <a:lvl1pPr marL="0" indent="0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add, Arial Regular, 32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4811452"/>
            <a:ext cx="5486400" cy="670719"/>
          </a:xfrm>
        </p:spPr>
        <p:txBody>
          <a:bodyPr/>
          <a:lstStyle>
            <a:lvl1pPr marL="0" indent="0">
              <a:buNone/>
              <a:defRPr sz="1400" baseline="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Arial Regular, 14 </a:t>
            </a:r>
            <a:r>
              <a:rPr lang="en-US" dirty="0" err="1" smtClean="0"/>
              <a:t>pt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2670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775360"/>
            <a:ext cx="7772400" cy="1225021"/>
          </a:xfrm>
        </p:spPr>
        <p:txBody>
          <a:bodyPr/>
          <a:lstStyle>
            <a:lvl1pPr algn="l">
              <a:defRPr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238500"/>
            <a:ext cx="7772400" cy="1460500"/>
          </a:xfrm>
        </p:spPr>
        <p:txBody>
          <a:bodyPr/>
          <a:lstStyle>
            <a:lvl1pPr marL="0" indent="0" algn="l">
              <a:buNone/>
              <a:defRPr>
                <a:solidFill>
                  <a:srgbClr val="40404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style, Arial Regular, 32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569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10167"/>
            <a:ext cx="8229600" cy="952500"/>
          </a:xfrm>
        </p:spPr>
        <p:txBody>
          <a:bodyPr/>
          <a:lstStyle>
            <a:lvl1pPr algn="l">
              <a:defRPr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837531"/>
            <a:ext cx="8229600" cy="3644636"/>
          </a:xfrm>
        </p:spPr>
        <p:txBody>
          <a:bodyPr/>
          <a:lstStyle>
            <a:lvl1pPr algn="l">
              <a:defRPr>
                <a:solidFill>
                  <a:srgbClr val="404040"/>
                </a:solidFill>
              </a:defRPr>
            </a:lvl1pPr>
            <a:lvl2pPr algn="l">
              <a:defRPr>
                <a:solidFill>
                  <a:srgbClr val="404040"/>
                </a:solidFill>
              </a:defRPr>
            </a:lvl2pPr>
            <a:lvl3pPr algn="l">
              <a:defRPr baseline="0">
                <a:solidFill>
                  <a:srgbClr val="404040"/>
                </a:solidFill>
              </a:defRPr>
            </a:lvl3pPr>
            <a:lvl4pPr algn="l">
              <a:defRPr>
                <a:solidFill>
                  <a:srgbClr val="404040"/>
                </a:solidFill>
              </a:defRPr>
            </a:lvl4pPr>
            <a:lvl5pPr algn="l">
              <a:defRPr>
                <a:solidFill>
                  <a:srgbClr val="404040"/>
                </a:solidFill>
              </a:defRPr>
            </a:lvl5pPr>
          </a:lstStyle>
          <a:p>
            <a:pPr lvl="0"/>
            <a:r>
              <a:rPr lang="en-US" dirty="0" smtClean="0"/>
              <a:t>Bullet Arial Regular,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20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676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3672420"/>
            <a:ext cx="7772400" cy="1386416"/>
          </a:xfrm>
        </p:spPr>
        <p:txBody>
          <a:bodyPr anchor="t"/>
          <a:lstStyle>
            <a:lvl1pPr algn="l">
              <a:defRPr sz="4000" b="1" cap="all" baseline="0">
                <a:solidFill>
                  <a:srgbClr val="C6531F"/>
                </a:solidFill>
              </a:defRPr>
            </a:lvl1pPr>
          </a:lstStyle>
          <a:p>
            <a:r>
              <a:rPr lang="en-US" dirty="0" smtClean="0"/>
              <a:t>ARIAL BOLD, ALL CAPS, 40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Arial Regular, 20 </a:t>
            </a:r>
            <a:r>
              <a:rPr lang="en-US" dirty="0" err="1" smtClean="0"/>
              <a:t>pt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44982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8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4" Type="http://schemas.openxmlformats.org/officeDocument/2006/relationships/slideLayout" Target="../slideLayouts/slideLayout10.xml"/><Relationship Id="rId5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2.xml"/><Relationship Id="rId7" Type="http://schemas.openxmlformats.org/officeDocument/2006/relationships/theme" Target="../theme/theme2.xml"/><Relationship Id="rId8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2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theme" Target="../theme/theme3.xml"/><Relationship Id="rId8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4" Type="http://schemas.openxmlformats.org/officeDocument/2006/relationships/image" Target="../media/image4.jpg"/><Relationship Id="rId1" Type="http://schemas.openxmlformats.org/officeDocument/2006/relationships/slideLayout" Target="../slideLayouts/slideLayout19.xml"/><Relationship Id="rId2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66636"/>
            <a:ext cx="8229600" cy="3238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Bullet Arial Regular,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20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63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7" r:id="rId5"/>
    <p:sldLayoutId id="2147483678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C6531F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Master title Arial Regular, 44pt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66636"/>
            <a:ext cx="8229600" cy="3238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Bullet Arial Regular,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20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099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C6531F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8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98500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Master title Arial Regular, 44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66900"/>
            <a:ext cx="8229600" cy="3276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Bullet Arial,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20 </a:t>
            </a:r>
            <a:r>
              <a:rPr lang="en-US" dirty="0" err="1" smtClean="0"/>
              <a:t>pt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5486400" y="38100"/>
            <a:ext cx="3505200" cy="289560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200" dirty="0" smtClean="0">
                <a:solidFill>
                  <a:schemeClr val="bg1"/>
                </a:solidFill>
              </a:rPr>
              <a:t>White centered</a:t>
            </a:r>
            <a:r>
              <a:rPr lang="en-US" sz="1200" baseline="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wordmark</a:t>
            </a:r>
            <a:r>
              <a:rPr lang="en-US" sz="1200" dirty="0" smtClean="0">
                <a:solidFill>
                  <a:schemeClr val="bg1"/>
                </a:solidFill>
              </a:rPr>
              <a:t> here, same height as box.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448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C6531F"/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404040"/>
          </a:solidFill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404040"/>
          </a:solidFill>
          <a:latin typeface="Arial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404040"/>
          </a:solidFill>
          <a:latin typeface="Arial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404040"/>
          </a:solidFill>
          <a:latin typeface="Arial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404040"/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Bullet Arial Regular, 32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1"/>
            <a:r>
              <a:rPr lang="en-US" dirty="0" smtClean="0"/>
              <a:t>Second level, 28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2"/>
            <a:r>
              <a:rPr lang="en-US" dirty="0" smtClean="0"/>
              <a:t>Third level, 24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3"/>
            <a:r>
              <a:rPr lang="en-US" dirty="0" smtClean="0"/>
              <a:t>Fourth level, 20 </a:t>
            </a:r>
            <a:r>
              <a:rPr lang="en-US" dirty="0" err="1" smtClean="0"/>
              <a:t>pt</a:t>
            </a:r>
            <a:endParaRPr lang="en-US" dirty="0" smtClean="0"/>
          </a:p>
          <a:p>
            <a:pPr lvl="4"/>
            <a:r>
              <a:rPr lang="en-US" dirty="0" smtClean="0"/>
              <a:t>Fifth level, 20 </a:t>
            </a:r>
            <a:r>
              <a:rPr lang="en-US" dirty="0" err="1" smtClean="0"/>
              <a:t>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295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6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404040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404040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404040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404040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404040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404040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173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00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747892"/>
      </p:ext>
    </p:extLst>
  </p:cSld>
  <p:clrMapOvr>
    <a:masterClrMapping/>
  </p:clrMapOvr>
</p:sld>
</file>

<file path=ppt/theme/theme1.xml><?xml version="1.0" encoding="utf-8"?>
<a:theme xmlns:a="http://schemas.openxmlformats.org/drawingml/2006/main" name="4-3 White Backgrou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4-3 White Backgrou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4-3 Light Backgroun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5770</TotalTime>
  <Words>0</Words>
  <Application>Microsoft Macintosh PowerPoint</Application>
  <PresentationFormat>On-screen Show (16:10)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Calibri</vt:lpstr>
      <vt:lpstr>ヒラギノ角ゴ Pro W3</vt:lpstr>
      <vt:lpstr>Arial</vt:lpstr>
      <vt:lpstr>4-3 White Backgroud</vt:lpstr>
      <vt:lpstr>1_4-3 White Backgroud</vt:lpstr>
      <vt:lpstr>1_4-3 Light Background</vt:lpstr>
      <vt:lpstr>1_Custom Design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</dc:title>
  <dc:subject/>
  <dc:creator>University Marketing and Creative Services</dc:creator>
  <cp:keywords/>
  <dc:description/>
  <cp:lastModifiedBy>Allen, Von</cp:lastModifiedBy>
  <cp:revision>393</cp:revision>
  <cp:lastPrinted>2011-01-24T02:49:42Z</cp:lastPrinted>
  <dcterms:created xsi:type="dcterms:W3CDTF">2011-06-30T15:04:08Z</dcterms:created>
  <dcterms:modified xsi:type="dcterms:W3CDTF">2017-09-05T21:53:54Z</dcterms:modified>
  <cp:category/>
</cp:coreProperties>
</file>